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62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72" autoAdjust="0"/>
    <p:restoredTop sz="94660"/>
  </p:normalViewPr>
  <p:slideViewPr>
    <p:cSldViewPr>
      <p:cViewPr varScale="1">
        <p:scale>
          <a:sx n="86" d="100"/>
          <a:sy n="86" d="100"/>
        </p:scale>
        <p:origin x="-148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7BDB5-6654-4706-ADB0-86DE7A8E3B32}" type="datetimeFigureOut">
              <a:rPr lang="ru-RU" smtClean="0"/>
              <a:pPr/>
              <a:t>06.06.2023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02FD7-4488-41CA-9F40-498CCBFB2403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 descr="small______Ç____ó_______800-mi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7384"/>
            <a:ext cx="9144000" cy="688538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creenshot_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9880" y="0"/>
            <a:ext cx="914887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creenshot_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creenshot_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68966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creenshot_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creenshot_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9144000" cy="3140967"/>
          </a:xfrm>
          <a:prstGeom prst="rect">
            <a:avLst/>
          </a:prstGeom>
        </p:spPr>
      </p:pic>
      <p:pic>
        <p:nvPicPr>
          <p:cNvPr id="3" name="Рисунок 2" descr="Screenshot_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2996952"/>
            <a:ext cx="9144000" cy="38610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creenshot_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2000" dirty="0" smtClean="0"/>
              <a:t>Книга </a:t>
            </a:r>
            <a:r>
              <a:rPr lang="en-US" sz="2000" dirty="0" smtClean="0"/>
              <a:t>“</a:t>
            </a:r>
            <a:r>
              <a:rPr lang="uk-UA" sz="2000" dirty="0" smtClean="0"/>
              <a:t>Пригоди Тома </a:t>
            </a:r>
            <a:r>
              <a:rPr lang="uk-UA" sz="2000" dirty="0" err="1" smtClean="0"/>
              <a:t>Соєра</a:t>
            </a:r>
            <a:r>
              <a:rPr lang="en-US" sz="2000" dirty="0" smtClean="0"/>
              <a:t>”</a:t>
            </a:r>
            <a:r>
              <a:rPr lang="uk-UA" sz="2000" dirty="0" smtClean="0"/>
              <a:t> мені сподобалась тому</a:t>
            </a:r>
            <a:r>
              <a:rPr lang="en-US" sz="2000" dirty="0" smtClean="0"/>
              <a:t>, </a:t>
            </a:r>
            <a:r>
              <a:rPr lang="uk-UA" sz="2000" dirty="0" smtClean="0"/>
              <a:t>що дуже цікавий сюжет та багато пригод</a:t>
            </a:r>
            <a:endParaRPr lang="ru-RU" sz="2000" dirty="0"/>
          </a:p>
        </p:txBody>
      </p:sp>
      <p:pic>
        <p:nvPicPr>
          <p:cNvPr id="3" name="Рисунок 2" descr="tven-prigodi-toma-sojera.jpg"/>
          <p:cNvPicPr>
            <a:picLocks noChangeAspect="1"/>
          </p:cNvPicPr>
          <p:nvPr/>
        </p:nvPicPr>
        <p:blipFill>
          <a:blip r:embed="rId2" cstate="print"/>
          <a:srcRect t="27091" b="16909"/>
          <a:stretch>
            <a:fillRect/>
          </a:stretch>
        </p:blipFill>
        <p:spPr>
          <a:xfrm>
            <a:off x="0" y="1268760"/>
            <a:ext cx="9144000" cy="55892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17</Words>
  <Application>Microsoft Office PowerPoint</Application>
  <PresentationFormat>Экран (4:3)</PresentationFormat>
  <Paragraphs>1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Книга “Пригоди Тома Соєра” мені сподобалась тому, що дуже цікавий сюжет та багато пригод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Пользователь Windows</dc:creator>
  <cp:lastModifiedBy>Пользователь Windows</cp:lastModifiedBy>
  <cp:revision>4</cp:revision>
  <dcterms:created xsi:type="dcterms:W3CDTF">2023-05-31T15:36:27Z</dcterms:created>
  <dcterms:modified xsi:type="dcterms:W3CDTF">2023-06-06T05:43:12Z</dcterms:modified>
</cp:coreProperties>
</file>

<file path=docProps/thumbnail.jpeg>
</file>